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60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8" autoAdjust="0"/>
    <p:restoredTop sz="94660"/>
  </p:normalViewPr>
  <p:slideViewPr>
    <p:cSldViewPr snapToGrid="0">
      <p:cViewPr>
        <p:scale>
          <a:sx n="86" d="100"/>
          <a:sy n="86" d="100"/>
        </p:scale>
        <p:origin x="42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95AFD-468B-C987-4ACF-1A00B5240A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C0D72C-4329-AC04-3E71-E0C0C6EBAA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B1ADA3-6F39-D115-8631-B9CADC28E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9E89C-520D-FA00-458B-414313BD9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8C764-1199-36BD-02B4-8C1DABCD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774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5B2F6-D89A-7F5F-A904-3AC9E6C45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BEE422-273D-91F7-B624-5CD3518471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E5DB9E-A7CF-CACD-41B4-AE68E2375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53EF0-FECA-7D09-CAF5-A21DB26D5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C27F5-FBB6-F6C7-6FA6-9753871A6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775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AE7FBA-3B73-3F37-5F39-897EDA6B9C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5AE1D7-AD7C-7595-8125-807A8C392B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05E00F-1C7A-9FEE-C09A-CAAAF7CA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BBE09-22FF-C2AD-20BF-E443AB8B2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D39D9-161A-B2DB-12C2-09E7A4BC3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4085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2422F-B1DC-6AD9-EEEB-864641536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BDF92-7B17-2032-5CAD-58E558E64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4B677-F933-395D-0D5D-32D9C5FD4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E6CB3-5632-43D3-8BCD-9D92DA1D0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BC840-7841-C846-DFDF-EBFBA27F2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84433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419B8-3CE9-DE58-8E3F-FE5F24B45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842D9E-56F6-2932-CCC2-086A46FD08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369AB-451D-B6F0-7568-D4B1E62AC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3975A-35E0-596B-25A3-C592F05B0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8CFFA-02E3-5A8F-AF6C-57CB55B45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3694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32E2-791F-EC9A-F5FE-3F24A8336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06CD8-A75B-9B2C-57BE-27CE5F21E9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1D0A08-13E5-6944-A997-5DC322C0A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BF4FF9-688C-CC15-D43F-75EAD47A4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D62DC0-6C48-3447-D2CF-7E21A02DD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DA6FAC-38BC-9767-2FE8-B42E77D27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63172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A2C9-5F16-5DDA-7779-E7C5135F7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D7761-6813-5580-2E55-CCDF79135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14F263-9C7C-12A7-3840-A69CB24E1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21334F-F4FB-AA3F-C252-111FE83E17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208DB5-230C-708B-3515-F5BDFBCD09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332E38-D1BC-D058-D53F-F622C32C4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C95E5D-49F5-779F-DE09-663378759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0E51C7-23B1-166B-7DA2-80789986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9568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24BAC-4C54-CB8B-BEEF-65D52CD7D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5CF2BA-3210-14BC-54AC-7CF0B7A65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40DC2-98B7-4BD8-6CF1-B678C14CB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EF0E6B-A6B6-BFBD-6770-8D93E94F4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21529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FB7B54-D7E1-6FFA-B088-F8E8DEE82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7EE5B8-F266-E55A-02F5-72524A5CD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BEDC93-80A5-9827-43E2-AF7F36347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84910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A79DB-7C54-3E73-FB2F-F6195D090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7269F-CF30-AEEF-3EA2-22F1C75FA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E0C8EF-F6FA-E325-B177-EB4131E5BF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A3A4B8-AE37-0961-F617-71FAF108A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FFED7-470A-7151-1ACC-089F51B9A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CEF9A2-6B2E-E1EE-60BA-A360976C9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16677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155F6-F23D-1570-52ED-FBD3191AF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E5D572-1DFD-B2C7-CF56-7C933FD7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F1A78-4AF7-3407-CDAF-AA0AA146E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632FE-CEA0-2E13-6EB3-A5072764B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B943F0-77A0-9028-5D36-D36FF562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72282-8B33-FD38-662D-AD8290694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013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992C90-0DAD-C605-ABE2-A147690E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A257B2-D3B1-890B-7D66-6208FB1AD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FF1D8-F720-0E14-403A-C4BA8CFCEF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7EF8A-F1D3-4CE3-B2B3-33CD7954EA69}" type="datetimeFigureOut">
              <a:rPr lang="de-CH" smtClean="0"/>
              <a:t>14.12.2023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F9AA1-4DDF-4E3D-8E08-09EC29F3F0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85167-77A1-4332-9485-BA90094E10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6AB4E-A9ED-42D4-A10F-532AE1309C9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6406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D0D6D3E-D7F9-4591-9CA9-DDF4DB1F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014B56-5C35-EE28-57AA-AAC842A5D2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2639" y="1012536"/>
            <a:ext cx="4613300" cy="908706"/>
          </a:xfrm>
        </p:spPr>
        <p:txBody>
          <a:bodyPr anchor="t">
            <a:noAutofit/>
          </a:bodyPr>
          <a:lstStyle/>
          <a:p>
            <a:pPr algn="l"/>
            <a:r>
              <a:rPr lang="de-CH" sz="5400" b="1" dirty="0" err="1"/>
              <a:t>CycleBuddy</a:t>
            </a:r>
            <a:endParaRPr lang="de-CH" sz="54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F101F2-5A41-CC88-8B20-8B4074BFE1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2638" y="1906603"/>
            <a:ext cx="4408228" cy="487179"/>
          </a:xfrm>
        </p:spPr>
        <p:txBody>
          <a:bodyPr anchor="b">
            <a:normAutofit/>
          </a:bodyPr>
          <a:lstStyle/>
          <a:p>
            <a:pPr algn="l"/>
            <a:r>
              <a:rPr lang="de-CH" dirty="0"/>
              <a:t>Navigation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4068664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3611463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30721" y="-107390"/>
            <a:ext cx="3853890" cy="406866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B256AF9B-1455-31EC-6E62-7571271FE2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8" b="-2"/>
          <a:stretch/>
        </p:blipFill>
        <p:spPr>
          <a:xfrm>
            <a:off x="6096000" y="1012536"/>
            <a:ext cx="4756162" cy="4756162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808E482A-9AA8-FB2D-DAB1-2AC9AA7FBA8F}"/>
              </a:ext>
            </a:extLst>
          </p:cNvPr>
          <p:cNvSpPr txBox="1">
            <a:spLocks/>
          </p:cNvSpPr>
          <p:nvPr/>
        </p:nvSpPr>
        <p:spPr>
          <a:xfrm>
            <a:off x="982638" y="2475877"/>
            <a:ext cx="4408228" cy="40148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CH" sz="1600" dirty="0"/>
              <a:t>Linus Stuhlmann &amp; Isabelle Lüthi</a:t>
            </a:r>
          </a:p>
        </p:txBody>
      </p:sp>
      <p:pic>
        <p:nvPicPr>
          <p:cNvPr id="7" name="Grafik 33" descr="A blue logo with white text&#10;&#10;Description automatically generated">
            <a:extLst>
              <a:ext uri="{FF2B5EF4-FFF2-40B4-BE49-F238E27FC236}">
                <a16:creationId xmlns:a16="http://schemas.microsoft.com/office/drawing/2014/main" id="{F311CF99-2E63-0390-0A48-B3EA77A049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054" y="5248287"/>
            <a:ext cx="1435655" cy="77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28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545C4D-BC5B-7D86-7D4E-14917248C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Lena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A person riding a bicycle in a city&#10;&#10;Description automatically generated">
            <a:extLst>
              <a:ext uri="{FF2B5EF4-FFF2-40B4-BE49-F238E27FC236}">
                <a16:creationId xmlns:a16="http://schemas.microsoft.com/office/drawing/2014/main" id="{A862DF5D-578A-421B-7AC5-B64FA8FD9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239" y="1664764"/>
            <a:ext cx="5077522" cy="507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878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545C4D-BC5B-7D86-7D4E-14917248C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Projektplanung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C9E6CB-AED6-7315-23F3-CAA756B5F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764" y="1625259"/>
            <a:ext cx="6138473" cy="518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504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545C4D-BC5B-7D86-7D4E-14917248C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Entwicklung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3A1022-3C21-909C-3C26-0F4A817E9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784" y="1651678"/>
            <a:ext cx="8484433" cy="506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611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</Words>
  <Application>Microsoft Office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CycleBuddy</vt:lpstr>
      <vt:lpstr>Lena</vt:lpstr>
      <vt:lpstr>Projektplanung</vt:lpstr>
      <vt:lpstr>Entwicklung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CycleBuddy</dc:title>
  <dc:creator>Lüthi Isabelle (luethis1)</dc:creator>
  <cp:lastModifiedBy>Lüthi Isabelle (luethis1)</cp:lastModifiedBy>
  <cp:revision>1</cp:revision>
  <dcterms:created xsi:type="dcterms:W3CDTF">2023-12-14T13:56:48Z</dcterms:created>
  <dcterms:modified xsi:type="dcterms:W3CDTF">2023-12-14T14:59:28Z</dcterms:modified>
</cp:coreProperties>
</file>

<file path=docProps/thumbnail.jpeg>
</file>